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D4836-E13B-CE3F-7FBE-3172B6B438FF}" v="664" dt="2024-02-28T08:23:41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886E-05D6-6EDC-8037-31775EE7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2E080-BC65-58F8-2B2E-E08D24D2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5B07-C29E-3775-DF6E-60536112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976B-4C4E-C830-577D-198C708C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792D5-FCFC-0703-E9B7-FC39441A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507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CCF7-0727-1DC3-1461-5B0FD2E3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28139-FB7F-6092-235A-C718784E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03CD-2DC2-45A5-7DC0-5505915C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7B33A-F635-E753-DB08-79C9C9EA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21ED-5F43-EDC9-DD1D-7194D52E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40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4A71F-778A-C1B5-C93F-960BA6BCA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F142C-0B42-FEFE-8F23-2C6A68F1D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FD13-D2ED-E683-6E6C-A0C5CFA7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DD5D-741D-7DFA-5BE5-D83EA086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F468-DEA4-403C-623D-C688E138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AB5F-818C-49CE-A9FD-64B09033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CAB4-3A0B-9844-EE4D-D76DFFD3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C211C-CAF9-232A-C3C0-040BF366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F0635-0774-D398-4976-412847C4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7FE5-181C-B6E5-0F32-CD57332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44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A67B-CE22-BAA3-9DF0-A3B37832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8CA8-B3A9-E59B-BA93-3C8003DA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2320-D41C-5D54-233C-D5604C61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8789-DA07-500C-C5EF-48D38D40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4420D-885A-D1A0-E0E6-08DE5342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16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D696-DA45-8698-7F7D-DA127842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B76-1E72-F2EE-2B43-C47A3C507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5BAF8-65D5-5580-E15F-0B7F1D94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AFD09-5680-45E9-2D09-B00B4770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4E96-383A-0AAB-4C32-6278C4C4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90145-E774-EF23-D282-B3BFCB03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96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5C41-3EE8-CDFE-D5CD-1C988CDC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1547B-4786-9925-BEED-AD85F74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1BCE0-2E36-5087-E20A-0ED9E779C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8D8EE-C1E0-89EF-4BF1-961438CAC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8EEFB-3A09-6D81-E99A-4E68A326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327C2-0710-658B-DA5B-82684EC4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A45A7-99E9-8708-A427-DD95F134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5C475-58F9-E5D0-EE9D-A81D667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947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A572-F0FF-3FD8-F04F-7BAFBAFF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98CB1-52CE-1B4D-FE86-9F28944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CD385-3141-A59D-9571-7EEA7AE8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43B9-ABBD-6FCE-F9D8-9BD9C8AA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37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74C6-E07A-955D-93ED-7B50C75B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D3FEF-B827-5BF3-C32D-DFA45A5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5E38-8D95-9EDA-3D54-77170454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7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1734-3EA7-F7F1-6B1F-D5765CE5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399D-9245-FDB7-DEBF-0F790486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393F-8813-8387-695F-9DE6DEB6E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CAD3-618E-F134-2B83-B772DFAC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6710-15CA-9398-70B8-E88B5CB6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EE878-2A35-7579-BED9-189EEC19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59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7FBD-76BB-4FA3-99FB-291C30C3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52CD7-2F3F-EB20-97C1-E7793EA11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BE200-E407-2EF6-4056-5B2E4984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E3B73-82D9-0108-3F10-8E8EE2AB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6A681-051E-69DD-2205-C7498C0E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7A32-71A6-FB0C-5370-2431BBD6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316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BE017-5216-6D66-1786-E49C8A62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E444-57E4-0F62-1E1E-67855D8D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9630-06C0-C851-8B1D-C5E9F2527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0BCD-D77C-D4CD-0366-387448B0F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174FE-2FC7-2D9A-74CA-06CAAB6C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1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89019"/>
              </p:ext>
            </p:extLst>
          </p:nvPr>
        </p:nvGraphicFramePr>
        <p:xfrm>
          <a:off x="362855" y="1193465"/>
          <a:ext cx="11568588" cy="438156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1943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1076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29741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0454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4920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21218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1787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3273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6912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9001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830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875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8305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383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39698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1st</a:t>
            </a:r>
            <a:r>
              <a:rPr lang="en-US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2</a:t>
            </a:r>
            <a:r>
              <a:rPr lang="en-US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nd</a:t>
            </a:r>
            <a:r>
              <a:rPr lang="en-US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HEVEA</a:t>
            </a:r>
          </a:p>
        </p:txBody>
      </p:sp>
      <p:pic>
        <p:nvPicPr>
          <p:cNvPr id="11" name="Picture 10" descr="A logo with a bird and cityscape">
            <a:extLst>
              <a:ext uri="{FF2B5EF4-FFF2-40B4-BE49-F238E27FC236}">
                <a16:creationId xmlns:a16="http://schemas.microsoft.com/office/drawing/2014/main" id="{25993CD3-481D-8995-EB70-1ACC4FC1D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B0D2D5-A041-54B1-E272-4A31659DDC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7A48C8-64AB-491F-0AFF-2D99502020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EEF67B-ECAE-0B9D-29AC-F9B9CFC8926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4415A9-CBB5-1522-7B1B-F6B65B3AA8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860337"/>
              </p:ext>
            </p:extLst>
          </p:nvPr>
        </p:nvGraphicFramePr>
        <p:xfrm>
          <a:off x="362854" y="1193466"/>
          <a:ext cx="11671829" cy="441956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38202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39113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46070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28396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28396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91652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18364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1125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Harira Soup (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Morroccan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Tomato Soup  w. Chickpeas)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Crudités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Nicoise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358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Moroccan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Bolognaise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Jamaican Jerk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Cacciatore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Goulash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6327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Honey Pumpkin &amp; Green Peas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Sautéed Broccoli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Zucchini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French Beans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Cauliflower &amp; Carrot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8384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Pita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Pilaf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Boiled Potato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Penne Pasta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769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Kung Pao Fish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Fillet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Hainan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Ayam Percik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Fish, Soy Sauce &amp; Ginger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53704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 Fried Pak Choy with Carrot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Sprout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 Pickles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Long Cabbage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7698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Noodle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Aromatic Pandan Rice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Rice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Braised Chickpeas Stew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 Fry Tempeh  with Beanpaste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Canellini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Spring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Pizza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Tofu  Teriyaki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Dhall Curry With Paratha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26341"/>
                  </a:ext>
                </a:extLst>
              </a:tr>
              <a:tr h="39069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Emmenthal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Yoghurt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Yogurt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Yoghurt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514074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Ananas Fraiche ( Pineapple 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Parisan Flan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Dragon Fruits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Cake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7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5th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9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E2A8E-1ADC-BA65-0C48-EFD9A7C996A4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HEVEA</a:t>
            </a:r>
          </a:p>
        </p:txBody>
      </p:sp>
      <p:pic>
        <p:nvPicPr>
          <p:cNvPr id="6" name="Picture 5" descr="A logo with a bird and cityscape">
            <a:extLst>
              <a:ext uri="{FF2B5EF4-FFF2-40B4-BE49-F238E27FC236}">
                <a16:creationId xmlns:a16="http://schemas.microsoft.com/office/drawing/2014/main" id="{B23F90B3-7B1F-4AE4-0834-BD45C799E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07FE3B-DF92-8C0A-3C85-609AB2824E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F397E5-932F-DB08-25D0-6B004AF86F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60DEDF-DBE9-27CC-58BD-8E4A3BB37B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B30F86-361E-1DAA-52D3-96FCBC6200D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55040"/>
              </p:ext>
            </p:extLst>
          </p:nvPr>
        </p:nvGraphicFramePr>
        <p:xfrm>
          <a:off x="362855" y="1193465"/>
          <a:ext cx="11651667" cy="445996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35027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35591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42880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24892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24892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88385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299767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0091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Soupe aux Champignons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Feta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5353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Pepperoni Pizza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Thyme de Poulet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(Roasted Lemon Thyme Chicken)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Chili Con Carne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Pesto Cream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5414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Corn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Cauliflower &amp; Carrot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Shreded Lettuce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zuchini &amp; Eggplant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7418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 Sweet Potato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Tortila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675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Crispy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Honey 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Tandoori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BBQ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6773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Spinach w.Oyster Sauce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 Dhall Curry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Napa Cabbage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6750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Wantan Noodle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Roti Canai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Fried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367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Potato, Broccoli &amp; Pepper Frittata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Stir-fried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Tofu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Chcikpeas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Ragout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Mopo Tofu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49439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Cream Cheese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501141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Watermelon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Cake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Wedges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Cake With Whip Cream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358743" y="186923"/>
            <a:ext cx="4468847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12th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16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8B6D7-BA5B-CC95-678C-294DEB39D147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HEVEA</a:t>
            </a:r>
          </a:p>
        </p:txBody>
      </p:sp>
      <p:pic>
        <p:nvPicPr>
          <p:cNvPr id="6" name="Picture 5" descr="A logo with a bird and cityscape">
            <a:extLst>
              <a:ext uri="{FF2B5EF4-FFF2-40B4-BE49-F238E27FC236}">
                <a16:creationId xmlns:a16="http://schemas.microsoft.com/office/drawing/2014/main" id="{5DFCF48B-4393-B839-631C-FF89B6B92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8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ECB17E-39B3-C172-13A0-C40E831A68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BC3EA7-D02B-6A6E-BEFB-03393995E3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D59C52-C83A-0E3E-DD38-CC4D9C08BC1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E7257-A631-2A29-0BC7-C2FA3034EBE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004699"/>
              </p:ext>
            </p:extLst>
          </p:nvPr>
        </p:nvGraphicFramePr>
        <p:xfrm>
          <a:off x="362855" y="1193467"/>
          <a:ext cx="11823469" cy="44166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62084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65605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70053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54749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54749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916229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23049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393268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Pumpkin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Ceazars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Cauliflower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5402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Stew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Brazilian Fish Stew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 Cordon blue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Taco with Salsa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Cheese Burger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601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Ratatouille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Capsicum &amp; Onion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 Zuchini &amp; Eggplant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Shredded Lettuce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Mushrooms 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6705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Mediterranean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Pilaf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Mashed Potato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Tortila bread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604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Butter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katsu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Pandan Fried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 Mango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5881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Okra Masala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Poached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Pak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 &amp; Fried Anchovis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Brocolli &amp; Mushroom Oyster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6049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Briyani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Japanese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Fried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Nasi Lemak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 Thai Noodle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387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Vegetable Tofu Masala​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 Egg With soft Tofu Soy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Potato Curry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 Sherperd Pie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 Spinach &amp; Black Beans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08183"/>
                  </a:ext>
                </a:extLst>
              </a:tr>
              <a:tr h="373604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Cammembert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Yogurt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Yogurt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491584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melon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Creme Caramel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Banana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Banana Cake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358743" y="186923"/>
            <a:ext cx="4468847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endParaRPr lang="en-US" sz="2000" b="1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9DFC5-91C0-EE3B-C2F7-F829579724C1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HEVEA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CBF9C-72ED-E339-A85B-F1DC27DD9264}"/>
              </a:ext>
            </a:extLst>
          </p:cNvPr>
          <p:cNvSpPr txBox="1"/>
          <p:nvPr/>
        </p:nvSpPr>
        <p:spPr>
          <a:xfrm>
            <a:off x="8449519" y="366888"/>
            <a:ext cx="3009419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19</a:t>
            </a:r>
            <a:r>
              <a:rPr lang="en-US" sz="18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8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</a:t>
            </a:r>
            <a:r>
              <a:rPr lang="en-US" sz="16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23</a:t>
            </a:r>
            <a:r>
              <a:rPr lang="en-US" sz="18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8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  <a:p>
            <a:endParaRPr lang="fr-FR" dirty="0"/>
          </a:p>
        </p:txBody>
      </p:sp>
      <p:pic>
        <p:nvPicPr>
          <p:cNvPr id="8" name="Picture 7" descr="A logo with a bird and cityscape">
            <a:extLst>
              <a:ext uri="{FF2B5EF4-FFF2-40B4-BE49-F238E27FC236}">
                <a16:creationId xmlns:a16="http://schemas.microsoft.com/office/drawing/2014/main" id="{9BC192A0-B987-BA1F-D80D-E306284FF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FB7FAD-FE8C-7A0C-BA4B-4914BEDA97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0"/>
            <a:ext cx="11840698" cy="6867067"/>
            <a:chOff x="345627" y="0"/>
            <a:chExt cx="11840698" cy="6867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F3D17E-AD8A-8031-F5BE-9CFC165D23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CB8745-A39F-CD44-3DD6-8CCEAEED230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464E8A-F4E9-D711-04E2-D55568FC039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40575"/>
              </p:ext>
            </p:extLst>
          </p:nvPr>
        </p:nvGraphicFramePr>
        <p:xfrm>
          <a:off x="362855" y="1193466"/>
          <a:ext cx="11598088" cy="44665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26589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26230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34406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15581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15581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79701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8564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22784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Capsicum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Citrus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Spinach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Quiche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3311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Rague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Parmesan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Taco &amp; Tomato Salsa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Chicken &amp; Jus/ Poulet Rot de Jus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Lasagna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 bake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7346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Zucchini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Shredded Lettuce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Buttered Cabbage/ Chuo a l'Anglaise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 Broccoli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Cauliflower &amp; Capsicum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9460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Flour Tortilla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Pilaf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Salad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 &amp; Cheese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875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Crispy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Lemon Fish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Chilli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Tikka with Chutney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&amp; Spicy sambal Chicken (Ayam Masak Merah)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9325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Sauted Long Cabbage with Carrot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Chinese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Chili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Tumeric Cabbage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Pickled Pineapple &amp; Cucumber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8755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Yellow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Ghee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Jasmine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387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 Pita Pocket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&amp; Sour Tofu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Potato, Carrot, Black bean stew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Hummus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Lasagna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  Heong Soft Tofu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30824"/>
                  </a:ext>
                </a:extLst>
              </a:tr>
              <a:tr h="40164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Cammembert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Yogurt​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52848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Papaya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 Butter Pudding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Apple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Sago Gula Melaka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Melon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tint val="2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358743" y="186923"/>
            <a:ext cx="4468847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endParaRPr lang="en-US" sz="2000" b="1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ct val="0"/>
              </a:spcBef>
              <a:spcAft>
                <a:spcPts val="488"/>
              </a:spcAft>
            </a:pPr>
            <a:endParaRPr lang="en-US" sz="2000" b="1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5E5A6-E985-84C3-A501-85B0BC58CDFD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4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HEVEA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34483-4F7E-4256-BFC5-2AA7833AE9F0}"/>
              </a:ext>
            </a:extLst>
          </p:cNvPr>
          <p:cNvSpPr txBox="1"/>
          <p:nvPr/>
        </p:nvSpPr>
        <p:spPr>
          <a:xfrm>
            <a:off x="8819909" y="337407"/>
            <a:ext cx="27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26</a:t>
            </a:r>
            <a:r>
              <a:rPr lang="en-US" sz="18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8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30</a:t>
            </a:r>
            <a:r>
              <a:rPr lang="en-US" sz="18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8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pic>
        <p:nvPicPr>
          <p:cNvPr id="8" name="Picture 7" descr="A logo with a bird and cityscape">
            <a:extLst>
              <a:ext uri="{FF2B5EF4-FFF2-40B4-BE49-F238E27FC236}">
                <a16:creationId xmlns:a16="http://schemas.microsoft.com/office/drawing/2014/main" id="{FA9F0A3D-B2F1-47D3-1F19-87D26266E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0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633821402740AA7EAF353C0314EF" ma:contentTypeVersion="13" ma:contentTypeDescription="Crée un document." ma:contentTypeScope="" ma:versionID="b4adada4f2c8499eef1149617be737ff">
  <xsd:schema xmlns:xsd="http://www.w3.org/2001/XMLSchema" xmlns:xs="http://www.w3.org/2001/XMLSchema" xmlns:p="http://schemas.microsoft.com/office/2006/metadata/properties" xmlns:ns2="ff0f1a79-a8ab-45a4-9cea-d2086970fb98" xmlns:ns3="cc3073a3-b098-4e8a-b48f-2eaa323968af" targetNamespace="http://schemas.microsoft.com/office/2006/metadata/properties" ma:root="true" ma:fieldsID="fd75359a73bb0e8cbe92b1e7a0b655ad" ns2:_="" ns3:_="">
    <xsd:import namespace="ff0f1a79-a8ab-45a4-9cea-d2086970fb98"/>
    <xsd:import namespace="cc3073a3-b098-4e8a-b48f-2eaa323968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f1a79-a8ab-45a4-9cea-d2086970f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15f2771-dd48-4164-a941-1974b4235a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073a3-b098-4e8a-b48f-2eaa323968a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2b73904-cf36-4d76-87df-d40cb8949f74}" ma:internalName="TaxCatchAll" ma:showField="CatchAllData" ma:web="cc3073a3-b098-4e8a-b48f-2eaa323968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0f1a79-a8ab-45a4-9cea-d2086970fb98">
      <Terms xmlns="http://schemas.microsoft.com/office/infopath/2007/PartnerControls"/>
    </lcf76f155ced4ddcb4097134ff3c332f>
    <TaxCatchAll xmlns="cc3073a3-b098-4e8a-b48f-2eaa323968af" xsi:nil="true"/>
  </documentManagement>
</p:properties>
</file>

<file path=customXml/itemProps1.xml><?xml version="1.0" encoding="utf-8"?>
<ds:datastoreItem xmlns:ds="http://schemas.openxmlformats.org/officeDocument/2006/customXml" ds:itemID="{BD8CDA54-508B-4629-8F79-BF7555DADC7E}"/>
</file>

<file path=customXml/itemProps2.xml><?xml version="1.0" encoding="utf-8"?>
<ds:datastoreItem xmlns:ds="http://schemas.openxmlformats.org/officeDocument/2006/customXml" ds:itemID="{2B849D56-263F-4F02-A8D8-3CEF4EBEAEB9}"/>
</file>

<file path=customXml/itemProps3.xml><?xml version="1.0" encoding="utf-8"?>
<ds:datastoreItem xmlns:ds="http://schemas.openxmlformats.org/officeDocument/2006/customXml" ds:itemID="{1193A4A3-FF26-4289-A5C0-AA6F8C215A15}"/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952</Words>
  <Application>Microsoft Office PowerPoint</Application>
  <PresentationFormat>Widescreen</PresentationFormat>
  <Paragraphs>340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t89476</cp:lastModifiedBy>
  <cp:revision>99</cp:revision>
  <dcterms:created xsi:type="dcterms:W3CDTF">2023-08-02T01:55:00Z</dcterms:created>
  <dcterms:modified xsi:type="dcterms:W3CDTF">2025-05-08T10:58:45Z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0x010100A0FC633821402740AA7EAF353C0314EF</vt:lpwstr>
  </property>
</Properties>
</file>