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D18A72-80AE-49A3-B43A-7F88B99C339C}">
          <p14:sldIdLst>
            <p14:sldId id="259"/>
            <p14:sldId id="263"/>
            <p14:sldId id="260"/>
            <p14:sldId id="261"/>
            <p14:sldId id="262"/>
          </p14:sldIdLst>
        </p14:section>
        <p14:section name="Untitled Section" id="{DB69204C-B8ED-4F4F-AC69-C4FD8E3EA7C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886E-05D6-6EDC-8037-31775EE7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E080-BC65-58F8-2B2E-E08D24D2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5B07-C29E-3775-DF6E-60536112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976B-4C4E-C830-577D-198C708C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792D5-FCFC-0703-E9B7-FC39441A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507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CCF7-0727-1DC3-1461-5B0FD2E3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28139-FB7F-6092-235A-C718784E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03CD-2DC2-45A5-7DC0-5505915C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7B33A-F635-E753-DB08-79C9C9EA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21ED-5F43-EDC9-DD1D-7194D52E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40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4A71F-778A-C1B5-C93F-960BA6BCA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F142C-0B42-FEFE-8F23-2C6A68F1D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FD13-D2ED-E683-6E6C-A0C5CFA7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DD5D-741D-7DFA-5BE5-D83EA086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F468-DEA4-403C-623D-C688E138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B5F-818C-49CE-A9FD-64B09033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CAB4-3A0B-9844-EE4D-D76DFFD3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C211C-CAF9-232A-C3C0-040BF366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0635-0774-D398-4976-412847C4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7FE5-181C-B6E5-0F32-CD57332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44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A67B-CE22-BAA3-9DF0-A3B37832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8CA8-B3A9-E59B-BA93-3C8003DA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2320-D41C-5D54-233C-D5604C61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8789-DA07-500C-C5EF-48D38D40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420D-885A-D1A0-E0E6-08DE5342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6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D696-DA45-8698-7F7D-DA127842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B76-1E72-F2EE-2B43-C47A3C507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5BAF8-65D5-5580-E15F-0B7F1D94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AFD09-5680-45E9-2D09-B00B4770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4E96-383A-0AAB-4C32-6278C4C4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90145-E774-EF23-D282-B3BFCB03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96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5C41-3EE8-CDFE-D5CD-1C988CDC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1547B-4786-9925-BEED-AD85F74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1BCE0-2E36-5087-E20A-0ED9E779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8D8EE-C1E0-89EF-4BF1-961438CAC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8EEFB-3A09-6D81-E99A-4E68A326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327C2-0710-658B-DA5B-82684EC4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A45A7-99E9-8708-A427-DD95F134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5C475-58F9-E5D0-EE9D-A81D6672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947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A572-F0FF-3FD8-F04F-7BAFBAFF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98CB1-52CE-1B4D-FE86-9F28944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CD385-3141-A59D-9571-7EEA7AE8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43B9-ABBD-6FCE-F9D8-9BD9C8AA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37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74C6-E07A-955D-93ED-7B50C75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D3FEF-B827-5BF3-C32D-DFA45A5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5E38-8D95-9EDA-3D54-77170454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7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1734-3EA7-F7F1-6B1F-D5765CE5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399D-9245-FDB7-DEBF-0F790486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393F-8813-8387-695F-9DE6DEB6E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CAD3-618E-F134-2B83-B772DFAC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6710-15CA-9398-70B8-E88B5CB6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E878-2A35-7579-BED9-189EEC19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59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7FBD-76BB-4FA3-99FB-291C30C3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52CD7-2F3F-EB20-97C1-E7793EA11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BE200-E407-2EF6-4056-5B2E4984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E3B73-82D9-0108-3F10-8E8EE2AB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A681-051E-69DD-2205-C7498C0E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7A32-71A6-FB0C-5370-2431BBD6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316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BE017-5216-6D66-1786-E49C8A62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E444-57E4-0F62-1E1E-67855D8D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9630-06C0-C851-8B1D-C5E9F2527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85B7-1850-4900-9449-AAEA3968A4D6}" type="datetimeFigureOut">
              <a:rPr lang="en-MY" smtClean="0"/>
              <a:t>8/5/2025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90BCD-D77C-D4CD-0366-387448B0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174FE-2FC7-2D9A-74CA-06CAAB6C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EE33-6CE9-42D3-8971-EBC993FFE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1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2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08394"/>
              </p:ext>
            </p:extLst>
          </p:nvPr>
        </p:nvGraphicFramePr>
        <p:xfrm>
          <a:off x="362855" y="1193471"/>
          <a:ext cx="11709540" cy="44300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44142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45701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52035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34949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34949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97764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7274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30984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56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5995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0984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0984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3596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2827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5961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464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35961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5961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9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1st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2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nd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6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LFKL &amp; DSKL</a:t>
            </a:r>
          </a:p>
        </p:txBody>
      </p:sp>
      <p:pic>
        <p:nvPicPr>
          <p:cNvPr id="7" name="Picture 6" descr="A logo with a bird and cityscape">
            <a:extLst>
              <a:ext uri="{FF2B5EF4-FFF2-40B4-BE49-F238E27FC236}">
                <a16:creationId xmlns:a16="http://schemas.microsoft.com/office/drawing/2014/main" id="{6BDCDF53-9007-B32C-9C85-16C04E9D3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2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04244"/>
              </p:ext>
            </p:extLst>
          </p:nvPr>
        </p:nvGraphicFramePr>
        <p:xfrm>
          <a:off x="362854" y="1193470"/>
          <a:ext cx="11732688" cy="45338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47787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49745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55696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38972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38972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901516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6471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18449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Harira Soup (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Morroccan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Tomato Soup  w. Chickpeas)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Crudités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Nicoise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46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Wrap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Cornie Island Hotdog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 Baguette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Spiced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Pita Pocket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4184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Moroccan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Bolognaise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Jerk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Cacciatore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Goulash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Honey Pumpkin &amp; Green Peas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Sautéed Broccoli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 Zucchini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French Beans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Cauliflower &amp; Carrot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Boiled Potato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Penne Pasta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269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Kung Pao Fish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Fillet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Hainan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Ayam Percik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Fish, Soy Sauce &amp; Ginger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4833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 Fried Pak Choy with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Sprout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 Pickles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Long Cabbage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6900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Aromatic Pandan Rice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Rice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627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Braised Chickpeas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 Fry Tempeh  with Beanpaste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Canellini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Spring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Pizza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Tofu  Teriyaki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Dhall Curry With Paratha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6900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Emmenthal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Yoghurt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Yoghurt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06649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Ananas Fraiche ( Pineapple 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Parisan Flan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Dragon Fruits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Cake</a:t>
                      </a: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9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5th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9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6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LFKL &amp; DSKL</a:t>
            </a:r>
          </a:p>
        </p:txBody>
      </p:sp>
      <p:pic>
        <p:nvPicPr>
          <p:cNvPr id="7" name="Picture 6" descr="A logo with a bird and cityscape">
            <a:extLst>
              <a:ext uri="{FF2B5EF4-FFF2-40B4-BE49-F238E27FC236}">
                <a16:creationId xmlns:a16="http://schemas.microsoft.com/office/drawing/2014/main" id="{9276310A-D9DE-4849-53C3-F1F70BF14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14" y="45684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2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236639"/>
              </p:ext>
            </p:extLst>
          </p:nvPr>
        </p:nvGraphicFramePr>
        <p:xfrm>
          <a:off x="362857" y="1193471"/>
          <a:ext cx="11732688" cy="44812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47788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49745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55695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38972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38972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901516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0694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8342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Soupe aux Champignons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Feta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361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Sesame Panini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Tandoori Chicken Wrap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Banh Mi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Sandwich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3917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Pepperoni Pizza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Thyme de Poulet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(Roasted Lemon Thyme Chicken)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Chili Con Carne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Pesto Cream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39175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Corn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Cauliflower &amp;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zuchini &amp; Eggplant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23505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Sweet Potato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Tortila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548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Honey 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Tandoori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BBQ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39175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 Spinach w.Oyster Sauce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Dhall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Curry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Napa Cabbage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3610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Wantan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Roti Canai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Fried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391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Potato, Broccoli &amp; Pepper Frittata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Stir-fried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Tofu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Chcikpeas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Ragout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4204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6107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HOLIDAY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Cake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Wedges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Cake With Whip Cream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9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12th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16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6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  <a:r>
              <a:rPr lang="en-US" sz="26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LFKL &amp; DSKL</a:t>
            </a:r>
          </a:p>
        </p:txBody>
      </p:sp>
      <p:pic>
        <p:nvPicPr>
          <p:cNvPr id="7" name="Picture 6" descr="A logo with a bird and cityscape">
            <a:extLst>
              <a:ext uri="{FF2B5EF4-FFF2-40B4-BE49-F238E27FC236}">
                <a16:creationId xmlns:a16="http://schemas.microsoft.com/office/drawing/2014/main" id="{C9E494C9-54AF-F449-B6F0-7EDABB678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2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16221"/>
              </p:ext>
            </p:extLst>
          </p:nvPr>
        </p:nvGraphicFramePr>
        <p:xfrm>
          <a:off x="362855" y="1193468"/>
          <a:ext cx="11823471" cy="450247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62085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65605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70054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54749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54749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916229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6493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Pumpkin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Ceazars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Cauliflower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Barbecue Chicken Sub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Sloppy Beef Sub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 Mex Fried Chicken Sub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Croque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Monsuer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3169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Stew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Brazilian Fish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Chicken Cordon blue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Taco with Salsa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Cheese Burger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4837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Ratatouille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Capsicum &amp; Onion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 Zuchini &amp; Eggplant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Sauteed Mushrooms 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31694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Mediterranean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Pilaf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Mashed Potato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Tortila bread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8070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Butter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katsu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Pandan Fried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 Mango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33958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Okra Masala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Poached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Pak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Cucumber &amp; Fried Anchovis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Brocolli &amp; Mushroom Oyster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Briyani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Fried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Nasi Lemak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 Thai Noodle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4754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Vegetable Tofu Masala​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 Egg With soft Tofu Soy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Potato Curry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 Sherperd Pie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 Spinach &amp; Black Beans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6902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Cammembert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Yogurt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26902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Creme Caramel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Banana Cake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9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19th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23</a:t>
            </a:r>
            <a:r>
              <a:rPr lang="en-US" sz="2000" b="1" baseline="3000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6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LFKL &amp; DSKL</a:t>
            </a:r>
          </a:p>
        </p:txBody>
      </p:sp>
      <p:pic>
        <p:nvPicPr>
          <p:cNvPr id="7" name="Picture 6" descr="A logo with a bird and cityscape">
            <a:extLst>
              <a:ext uri="{FF2B5EF4-FFF2-40B4-BE49-F238E27FC236}">
                <a16:creationId xmlns:a16="http://schemas.microsoft.com/office/drawing/2014/main" id="{429E287D-C511-ED0B-82AE-F4CB2733F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A4A5D-A187-631C-E150-54C3C34DC5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6" y="137005"/>
            <a:ext cx="2564888" cy="9551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2FDD85-28D8-A1F9-FF3F-FB96ED6E55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5627" y="2"/>
            <a:ext cx="11840698" cy="6867067"/>
            <a:chOff x="345627" y="0"/>
            <a:chExt cx="11840698" cy="68670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8242A-BF1F-AC8B-BEF9-3A60811E12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627" y="5610093"/>
              <a:ext cx="9243774" cy="124790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63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04028F-CA68-6DDD-3194-FF943F4DE9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4" t="5053" r="14355" b="4934"/>
            <a:stretch/>
          </p:blipFill>
          <p:spPr>
            <a:xfrm>
              <a:off x="6538973" y="0"/>
              <a:ext cx="5647352" cy="6867067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CD6EA-B005-20A8-792F-3862CE58F98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252" y="5653382"/>
              <a:ext cx="494004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/>
                <a:t>* Cezars Kitchen do not use artificial colouring in our food.</a:t>
              </a:r>
            </a:p>
            <a:p>
              <a:r>
                <a:rPr lang="en-MY" sz="1400"/>
                <a:t>* All our food is approved by certified nutritionists.</a:t>
              </a:r>
            </a:p>
            <a:p>
              <a:r>
                <a:rPr lang="en-MY" sz="1400"/>
                <a:t>* Cezars Kitchen recipes/dishes do not use pork or alcohol.</a:t>
              </a:r>
            </a:p>
            <a:p>
              <a:r>
                <a:rPr lang="en-MY" sz="1400"/>
                <a:t>* Cezars Kitchen does not use MSG.</a:t>
              </a:r>
            </a:p>
            <a:p>
              <a:r>
                <a:rPr lang="en-MY" sz="1400"/>
                <a:t>* Cezars Kitchen serve only Halal Food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B49ECC-D858-9933-B5E8-FEE5FC261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29807"/>
              </p:ext>
            </p:extLst>
          </p:nvPr>
        </p:nvGraphicFramePr>
        <p:xfrm>
          <a:off x="362854" y="1193470"/>
          <a:ext cx="11686390" cy="476204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40496">
                  <a:extLst>
                    <a:ext uri="{9D8B030D-6E8A-4147-A177-3AD203B41FA5}">
                      <a16:colId xmlns:a16="http://schemas.microsoft.com/office/drawing/2014/main" val="510983325"/>
                    </a:ext>
                  </a:extLst>
                </a:gridCol>
                <a:gridCol w="2041657">
                  <a:extLst>
                    <a:ext uri="{9D8B030D-6E8A-4147-A177-3AD203B41FA5}">
                      <a16:colId xmlns:a16="http://schemas.microsoft.com/office/drawing/2014/main" val="3254471121"/>
                    </a:ext>
                  </a:extLst>
                </a:gridCol>
                <a:gridCol w="1848373">
                  <a:extLst>
                    <a:ext uri="{9D8B030D-6E8A-4147-A177-3AD203B41FA5}">
                      <a16:colId xmlns:a16="http://schemas.microsoft.com/office/drawing/2014/main" val="3729259402"/>
                    </a:ext>
                  </a:extLst>
                </a:gridCol>
                <a:gridCol w="2030926">
                  <a:extLst>
                    <a:ext uri="{9D8B030D-6E8A-4147-A177-3AD203B41FA5}">
                      <a16:colId xmlns:a16="http://schemas.microsoft.com/office/drawing/2014/main" val="3871955445"/>
                    </a:ext>
                  </a:extLst>
                </a:gridCol>
                <a:gridCol w="2030926">
                  <a:extLst>
                    <a:ext uri="{9D8B030D-6E8A-4147-A177-3AD203B41FA5}">
                      <a16:colId xmlns:a16="http://schemas.microsoft.com/office/drawing/2014/main" val="888137900"/>
                    </a:ext>
                  </a:extLst>
                </a:gridCol>
                <a:gridCol w="1894012">
                  <a:extLst>
                    <a:ext uri="{9D8B030D-6E8A-4147-A177-3AD203B41FA5}">
                      <a16:colId xmlns:a16="http://schemas.microsoft.com/office/drawing/2014/main" val="3819249615"/>
                    </a:ext>
                  </a:extLst>
                </a:gridCol>
              </a:tblGrid>
              <a:tr h="306471">
                <a:tc>
                  <a:txBody>
                    <a:bodyPr/>
                    <a:lstStyle/>
                    <a:p>
                      <a:pPr algn="ctr" fontAlgn="ctr"/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Monday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Tuesday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Wednesday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Thursday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2000" b="1" u="none" strike="noStrike" dirty="0">
                          <a:effectLst/>
                        </a:rPr>
                        <a:t>Friday</a:t>
                      </a:r>
                      <a:endParaRPr lang="en-M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54293"/>
                  </a:ext>
                </a:extLst>
              </a:tr>
              <a:tr h="64665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Starter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Capsicum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Citrus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Spinach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Quiche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58223"/>
                  </a:ext>
                </a:extLst>
              </a:tr>
              <a:tr h="246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Sandwich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Roasted Tomato Capsicum Soup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 Soup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&amp; Spinach Quiche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Grilled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6817"/>
                  </a:ext>
                </a:extLst>
              </a:tr>
              <a:tr h="4184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Western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Rague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Parmesan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Taco &amp; Tomato Salsa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Chicken &amp; Jus/ Poulet Rot de Jus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Lasagna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 bake Fish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21886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Zucchini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Shredded Lettuce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Buttered Cabbage/ Chuo a l'Anglaise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 Broccoli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Cauliflower &amp; Capsicum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1673"/>
                  </a:ext>
                </a:extLst>
              </a:tr>
              <a:tr h="41844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Flour Tortilla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Pilaf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Garden Salad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 &amp; Cheese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25979"/>
                  </a:ext>
                </a:extLst>
              </a:tr>
              <a:tr h="269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Asian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Lemon Fish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Chilli Chicken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Tikka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Chutney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&amp; Spicy sambal Chicken (Ayam Masak Merah)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5450"/>
                  </a:ext>
                </a:extLst>
              </a:tr>
              <a:tr h="44833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Sauted Long Cabbage with Carrot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Chili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Tumeric Cabbage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Pickled Pineapple &amp; Cucumber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05686"/>
                  </a:ext>
                </a:extLst>
              </a:tr>
              <a:tr h="26900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Steamed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Fried Yellow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Ghee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Jasmine Rice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948"/>
                  </a:ext>
                </a:extLst>
              </a:tr>
              <a:tr h="627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Vegetarian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Chickpeas Pita Pocket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&amp; Sour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Potato, Carrot, Black bean stew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Hummus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Lasagna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  Heong Soft Tofu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7468"/>
                  </a:ext>
                </a:extLst>
              </a:tr>
              <a:tr h="269003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Dairy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Gouda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Cammembert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Plain Yogurt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Yogurt​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9389"/>
                  </a:ext>
                </a:extLst>
              </a:tr>
              <a:tr h="306649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600" b="1" u="none" strike="noStrike" dirty="0">
                          <a:effectLst/>
                        </a:rPr>
                        <a:t>Fruit &amp; Dessert</a:t>
                      </a:r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9" marR="7729" marT="7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Papaya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 Butter Pudding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Apple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Sago Gula Melaka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Melon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90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7239A-F7A1-AB93-AE37-7AC3D6AB508C}"/>
              </a:ext>
            </a:extLst>
          </p:cNvPr>
          <p:cNvSpPr txBox="1">
            <a:spLocks noChangeAspect="1"/>
          </p:cNvSpPr>
          <p:nvPr/>
        </p:nvSpPr>
        <p:spPr>
          <a:xfrm>
            <a:off x="7574909" y="186923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endParaRPr lang="en-US" sz="2000" b="1" dirty="0">
              <a:solidFill>
                <a:srgbClr val="ED7D3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9A4EA-42B0-998C-23C1-1689DD6DDCF9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858276" y="366888"/>
            <a:ext cx="4252683" cy="543056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LFKL &amp; DSKL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2CEA5-0429-A326-E85A-02C8B2603F2B}"/>
              </a:ext>
            </a:extLst>
          </p:cNvPr>
          <p:cNvSpPr txBox="1"/>
          <p:nvPr/>
        </p:nvSpPr>
        <p:spPr>
          <a:xfrm>
            <a:off x="8507392" y="366888"/>
            <a:ext cx="33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488"/>
              </a:spcAft>
            </a:pPr>
            <a:r>
              <a:rPr lang="en-US" b="1" baseline="3000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26</a:t>
            </a:r>
            <a:r>
              <a:rPr lang="en-US" sz="1800" b="1" baseline="3000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– 30</a:t>
            </a:r>
            <a:r>
              <a:rPr lang="en-US" sz="1800" b="1" baseline="3000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th</a:t>
            </a:r>
            <a:r>
              <a:rPr lang="en-US" sz="1800" b="1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May 2025</a:t>
            </a:r>
            <a:endParaRPr lang="en-US" sz="1800" b="1" dirty="0">
              <a:solidFill>
                <a:schemeClr val="accent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1" name="Picture 10" descr="A logo with a bird and cityscape">
            <a:extLst>
              <a:ext uri="{FF2B5EF4-FFF2-40B4-BE49-F238E27FC236}">
                <a16:creationId xmlns:a16="http://schemas.microsoft.com/office/drawing/2014/main" id="{9FD57D3C-A8C7-8CCD-A0AC-D14EE71EE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4" y="7119"/>
            <a:ext cx="1394350" cy="10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633821402740AA7EAF353C0314EF" ma:contentTypeVersion="13" ma:contentTypeDescription="Crée un document." ma:contentTypeScope="" ma:versionID="b4adada4f2c8499eef1149617be737ff">
  <xsd:schema xmlns:xsd="http://www.w3.org/2001/XMLSchema" xmlns:xs="http://www.w3.org/2001/XMLSchema" xmlns:p="http://schemas.microsoft.com/office/2006/metadata/properties" xmlns:ns2="ff0f1a79-a8ab-45a4-9cea-d2086970fb98" xmlns:ns3="cc3073a3-b098-4e8a-b48f-2eaa323968af" targetNamespace="http://schemas.microsoft.com/office/2006/metadata/properties" ma:root="true" ma:fieldsID="fd75359a73bb0e8cbe92b1e7a0b655ad" ns2:_="" ns3:_="">
    <xsd:import namespace="ff0f1a79-a8ab-45a4-9cea-d2086970fb98"/>
    <xsd:import namespace="cc3073a3-b098-4e8a-b48f-2eaa32396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f1a79-a8ab-45a4-9cea-d2086970f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15f2771-dd48-4164-a941-1974b4235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073a3-b098-4e8a-b48f-2eaa323968a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2b73904-cf36-4d76-87df-d40cb8949f74}" ma:internalName="TaxCatchAll" ma:showField="CatchAllData" ma:web="cc3073a3-b098-4e8a-b48f-2eaa323968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0f1a79-a8ab-45a4-9cea-d2086970fb98">
      <Terms xmlns="http://schemas.microsoft.com/office/infopath/2007/PartnerControls"/>
    </lcf76f155ced4ddcb4097134ff3c332f>
    <TaxCatchAll xmlns="cc3073a3-b098-4e8a-b48f-2eaa323968af" xsi:nil="true"/>
  </documentManagement>
</p:properties>
</file>

<file path=customXml/itemProps1.xml><?xml version="1.0" encoding="utf-8"?>
<ds:datastoreItem xmlns:ds="http://schemas.openxmlformats.org/officeDocument/2006/customXml" ds:itemID="{08D07E07-571A-4CEA-888F-6ECBF312B33B}"/>
</file>

<file path=customXml/itemProps2.xml><?xml version="1.0" encoding="utf-8"?>
<ds:datastoreItem xmlns:ds="http://schemas.openxmlformats.org/officeDocument/2006/customXml" ds:itemID="{A25A292D-D631-4416-A4EB-0DA970A485FE}"/>
</file>

<file path=customXml/itemProps3.xml><?xml version="1.0" encoding="utf-8"?>
<ds:datastoreItem xmlns:ds="http://schemas.openxmlformats.org/officeDocument/2006/customXml" ds:itemID="{443476CA-C30B-4A61-BEEE-716223DFC26A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2140</TotalTime>
  <Words>1029</Words>
  <Application>Microsoft Office PowerPoint</Application>
  <PresentationFormat>Widescreen</PresentationFormat>
  <Paragraphs>370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t89476</cp:lastModifiedBy>
  <cp:revision>77</cp:revision>
  <dcterms:created xsi:type="dcterms:W3CDTF">2023-08-02T01:55:00Z</dcterms:created>
  <dcterms:modified xsi:type="dcterms:W3CDTF">2025-05-08T10:58:51Z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0x010100A0FC633821402740AA7EAF353C0314EF</vt:lpwstr>
  </property>
</Properties>
</file>